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custDataLst>
    <p:tags r:id="rId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F6566-E28A-40A8-B02E-9015BF3E3DE6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2CE8-FFEE-4316-B1BB-0C92E893E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2494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F6566-E28A-40A8-B02E-9015BF3E3DE6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2CE8-FFEE-4316-B1BB-0C92E893E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7394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F6566-E28A-40A8-B02E-9015BF3E3DE6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2CE8-FFEE-4316-B1BB-0C92E893E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8769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F6566-E28A-40A8-B02E-9015BF3E3DE6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2CE8-FFEE-4316-B1BB-0C92E893E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1677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F6566-E28A-40A8-B02E-9015BF3E3DE6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2CE8-FFEE-4316-B1BB-0C92E893E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53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F6566-E28A-40A8-B02E-9015BF3E3DE6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2CE8-FFEE-4316-B1BB-0C92E893E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864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F6566-E28A-40A8-B02E-9015BF3E3DE6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2CE8-FFEE-4316-B1BB-0C92E893E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995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F6566-E28A-40A8-B02E-9015BF3E3DE6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2CE8-FFEE-4316-B1BB-0C92E893E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44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F6566-E28A-40A8-B02E-9015BF3E3DE6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2CE8-FFEE-4316-B1BB-0C92E893E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911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F6566-E28A-40A8-B02E-9015BF3E3DE6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2CE8-FFEE-4316-B1BB-0C92E893E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520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F6566-E28A-40A8-B02E-9015BF3E3DE6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2CE8-FFEE-4316-B1BB-0C92E893E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709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F6566-E28A-40A8-B02E-9015BF3E3DE6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62CE8-FFEE-4316-B1BB-0C92E893E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309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k-KZ" b="1" dirty="0"/>
              <a:t>Дәріс 7.</a:t>
            </a:r>
            <a:r>
              <a:rPr lang="kk-KZ" dirty="0"/>
              <a:t> Классификация және болжам әдістері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548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</a:t>
            </a:r>
            <a:r>
              <a:rPr lang="kk-KZ" dirty="0" smtClean="0"/>
              <a:t>ірек векторлар әдісі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181223"/>
            <a:ext cx="6868061" cy="3408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898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Сызықты </a:t>
            </a:r>
            <a:r>
              <a:rPr lang="en-US" dirty="0" smtClean="0"/>
              <a:t>SVM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1876424"/>
            <a:ext cx="5853948" cy="3712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241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400" dirty="0" smtClean="0"/>
              <a:t>Параметрлер әртүрлі болғанда нысаналар жиынын классификациялау</a:t>
            </a:r>
            <a:endParaRPr lang="ru-RU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038" y="1795463"/>
            <a:ext cx="6257925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21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mtClean="0"/>
              <a:t>Параметрлер әртүрлі болғанда болжам есебінің шешімі</a:t>
            </a:r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614" y="1988840"/>
            <a:ext cx="6162675" cy="417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118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09f8d05dd8bd433c4c14b87c70c2c5a1ddc50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25</Words>
  <Application>Microsoft Office PowerPoint</Application>
  <PresentationFormat>Экран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Дәріс 7. Классификация және болжам әдістері</vt:lpstr>
      <vt:lpstr>Тірек векторлар әдісі</vt:lpstr>
      <vt:lpstr>Сызықты SVM</vt:lpstr>
      <vt:lpstr>Параметрлер әртүрлі болғанда нысаналар жиынын классификациялау</vt:lpstr>
      <vt:lpstr>Параметрлер әртүрлі болғанда болжам есебінің шешімі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Дәріс 7. Классификация және болжам әдістері</dc:title>
  <dc:creator>БахНаз</dc:creator>
  <cp:lastModifiedBy>БахНаз</cp:lastModifiedBy>
  <cp:revision>2</cp:revision>
  <dcterms:created xsi:type="dcterms:W3CDTF">2019-01-08T04:20:35Z</dcterms:created>
  <dcterms:modified xsi:type="dcterms:W3CDTF">2019-01-08T04:26:47Z</dcterms:modified>
</cp:coreProperties>
</file>